
<file path=[Content_Types].xml><?xml version="1.0" encoding="utf-8"?>
<Types xmlns="http://schemas.openxmlformats.org/package/2006/content-types">
  <Default Extension="bmp" ContentType="image/bmp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68" r:id="rId4"/>
  </p:sldMasterIdLst>
  <p:notesMasterIdLst>
    <p:notesMasterId r:id="rId18"/>
  </p:notesMasterIdLst>
  <p:handoutMasterIdLst>
    <p:handoutMasterId r:id="rId19"/>
  </p:handoutMasterIdLst>
  <p:sldIdLst>
    <p:sldId id="256" r:id="rId5"/>
    <p:sldId id="263" r:id="rId6"/>
    <p:sldId id="260" r:id="rId7"/>
    <p:sldId id="264" r:id="rId8"/>
    <p:sldId id="265" r:id="rId9"/>
    <p:sldId id="266" r:id="rId10"/>
    <p:sldId id="268" r:id="rId11"/>
    <p:sldId id="267" r:id="rId12"/>
    <p:sldId id="269" r:id="rId13"/>
    <p:sldId id="270" r:id="rId14"/>
    <p:sldId id="271" r:id="rId15"/>
    <p:sldId id="272" r:id="rId16"/>
    <p:sldId id="273" r:id="rId17"/>
  </p:sldIdLst>
  <p:sldSz cx="12192000" cy="6858000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05" autoAdjust="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8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A8627C86-0A06-4AFA-8619-4771DB488B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55E16A4-9F40-442F-BB9F-5DB89B117B0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978BB-17AB-49B9-831D-E0A226C1140D}" type="datetimeFigureOut">
              <a:rPr lang="es-ES" smtClean="0"/>
              <a:t>04/06/2020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979291C-8864-4C7E-9BE1-CEDDECE510A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BD830B5-FE2A-42D4-930A-4CC171CE8AA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516F7-CC4C-4572-9A13-9CBD1F476B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6330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7C793-600A-4516-927F-947C954D8023}" type="datetimeFigureOut">
              <a:rPr lang="es-ES" noProof="0" smtClean="0"/>
              <a:t>04/06/2020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 dirty="0"/>
              <a:t>Editar estilos de texto del patrón</a:t>
            </a:r>
          </a:p>
          <a:p>
            <a:pPr lvl="1"/>
            <a:r>
              <a:rPr lang="es-ES" noProof="0" dirty="0"/>
              <a:t>Segundo nivel</a:t>
            </a:r>
          </a:p>
          <a:p>
            <a:pPr lvl="2"/>
            <a:r>
              <a:rPr lang="es-ES" noProof="0" dirty="0"/>
              <a:t>Tercer nivel</a:t>
            </a:r>
          </a:p>
          <a:p>
            <a:pPr lvl="3"/>
            <a:r>
              <a:rPr lang="es-ES" noProof="0" dirty="0"/>
              <a:t>Cuarto nivel</a:t>
            </a:r>
          </a:p>
          <a:p>
            <a:pPr lvl="4"/>
            <a:r>
              <a:rPr lang="es-ES" noProof="0" dirty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noProof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8D66D-B8C4-4C71-AFDB-4F8602FE9580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162065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8D66D-B8C4-4C71-AFDB-4F8602FE9580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7034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8D66D-B8C4-4C71-AFDB-4F8602FE9580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4053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ángulo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ángulo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ángulo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upo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Conector recto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</a:p>
        </p:txBody>
      </p:sp>
      <p:sp>
        <p:nvSpPr>
          <p:cNvPr id="20" name="Marcador de posición de fecha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7610C9F1-60D2-4D1C-B89C-9F9966ED900D}" type="datetime1">
              <a:rPr lang="es-ES" noProof="0" smtClean="0"/>
              <a:t>04/06/2020</a:t>
            </a:fld>
            <a:endParaRPr lang="es-ES" noProof="0"/>
          </a:p>
        </p:txBody>
      </p:sp>
      <p:sp>
        <p:nvSpPr>
          <p:cNvPr id="21" name="Marcador de posición de pie de página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22" name="Marcador de posición de número de diapositiva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DE404415-8C3B-4357-9F1F-F89AF8F0CE05}" type="datetime1">
              <a:rPr lang="es-ES" noProof="0" smtClean="0"/>
              <a:t>04/06/2020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986A27CE-E4FF-4E4C-90C6-74D29C6C5B05}" type="datetime1">
              <a:rPr lang="es-ES" noProof="0" smtClean="0"/>
              <a:t>04/06/2020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 sz="1800"/>
            </a:lvl1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DED689D8-1390-447D-BE19-F6D5EEF5492B}" type="datetime1">
              <a:rPr lang="es-ES" noProof="0" smtClean="0"/>
              <a:t>04/06/2020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ángulo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ángulo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ángulo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upo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Conector recto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cto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cto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1563624" y="4682062"/>
            <a:ext cx="9070848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9364C9D6-9F1A-453E-A424-93F2690E71F9}" type="datetime1">
              <a:rPr lang="es-ES" noProof="0" smtClean="0"/>
              <a:t>04/06/2020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 hasCustomPrompt="1"/>
          </p:nvPr>
        </p:nvSpPr>
        <p:spPr>
          <a:xfrm>
            <a:off x="106680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 hasCustomPrompt="1"/>
          </p:nvPr>
        </p:nvSpPr>
        <p:spPr>
          <a:xfrm>
            <a:off x="637032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84544BF3-413D-4595-9F8C-D91E7937F37D}" type="datetime1">
              <a:rPr lang="es-ES" noProof="0" smtClean="0"/>
              <a:t>04/06/2020</a:t>
            </a:fld>
            <a:endParaRPr lang="es-ES" noProof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106984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 hasCustomPrompt="1"/>
          </p:nvPr>
        </p:nvSpPr>
        <p:spPr>
          <a:xfrm>
            <a:off x="1069848" y="2755898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37336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 hasCustomPrompt="1"/>
          </p:nvPr>
        </p:nvSpPr>
        <p:spPr>
          <a:xfrm>
            <a:off x="6373368" y="2756581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57D6BF9E-7CF2-4B2B-9DB2-5A2AB03E41C9}" type="datetime1">
              <a:rPr lang="es-ES" noProof="0" smtClean="0"/>
              <a:t>04/06/2020</a:t>
            </a:fld>
            <a:endParaRPr lang="es-ES" noProof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9D8B4B4F-F042-47DC-829C-166835A561CC}" type="datetime1">
              <a:rPr lang="es-ES" noProof="0" smtClean="0"/>
              <a:t>04/06/2020</a:t>
            </a:fld>
            <a:endParaRPr lang="es-ES" noProof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D53C2E1D-7BAD-4EB1-AF16-7910ABF5B599}" type="datetime1">
              <a:rPr lang="es-ES" noProof="0" smtClean="0"/>
              <a:t>04/06/2020</a:t>
            </a:fld>
            <a:endParaRPr lang="es-ES" noProof="0"/>
          </a:p>
        </p:txBody>
      </p:sp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ángulo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ángulo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 hasCustomPrompt="1"/>
          </p:nvPr>
        </p:nvSpPr>
        <p:spPr>
          <a:xfrm>
            <a:off x="790575" y="704850"/>
            <a:ext cx="7562850" cy="51435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0780" cy="35052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DA921DE-2EA3-4C3D-8AF3-9E6B3697C994}" type="datetime1">
              <a:rPr lang="es-ES" noProof="0" smtClean="0"/>
              <a:t>04/06/2020</a:t>
            </a:fld>
            <a:endParaRPr lang="es-ES" noProof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 rtlCol="0"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1" name="Rectángulo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ángulo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rtlCol="0"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2304" cy="3502152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5AA60543-E69F-4E28-B8F5-FF924A50D477}" type="datetime1">
              <a:rPr lang="es-ES" noProof="0" smtClean="0"/>
              <a:t>04/06/2020</a:t>
            </a:fld>
            <a:endParaRPr lang="es-ES" noProof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ángulo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pPr rtl="0"/>
            <a:fld id="{CEABC672-13F0-4EAD-8EF0-47AAAAD40C0C}" type="datetime1">
              <a:rPr lang="es-ES" noProof="0" smtClean="0"/>
              <a:t>04/06/2020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4.m4a"/><Relationship Id="rId7" Type="http://schemas.openxmlformats.org/officeDocument/2006/relationships/image" Target="../media/image4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https://www.youtube.com/watch?v=lMF5_FL0b6Q" TargetMode="Externa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eg"/><Relationship Id="rId5" Type="http://schemas.openxmlformats.org/officeDocument/2006/relationships/image" Target="../media/image2.bmp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90EC3D-482A-4E73-B198-E8341A0D0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882752"/>
            <a:ext cx="10058400" cy="1371600"/>
          </a:xfrm>
        </p:spPr>
        <p:txBody>
          <a:bodyPr rtlCol="0" anchor="ctr">
            <a:normAutofit/>
          </a:bodyPr>
          <a:lstStyle/>
          <a:p>
            <a:r>
              <a:rPr lang="es-ES" dirty="0"/>
              <a:t>El ciclo de vida de los seres vivos</a:t>
            </a:r>
          </a:p>
        </p:txBody>
      </p:sp>
      <p:pic>
        <p:nvPicPr>
          <p:cNvPr id="1028" name="Picture 4" descr="Ilustración del ciclo de vida de la mariposa. Vector Premium | Free Vector #Freepik #vector #freehoja #freenaturaleza #freedibujos-animados #freeanimal">
            <a:extLst>
              <a:ext uri="{FF2B5EF4-FFF2-40B4-BE49-F238E27FC236}">
                <a16:creationId xmlns:a16="http://schemas.microsoft.com/office/drawing/2014/main" id="{F47FF108-6C28-483D-A840-1CF7465CE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6583" y="2103120"/>
            <a:ext cx="3655314" cy="374904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Subtítulo 6">
            <a:extLst>
              <a:ext uri="{FF2B5EF4-FFF2-40B4-BE49-F238E27FC236}">
                <a16:creationId xmlns:a16="http://schemas.microsoft.com/office/drawing/2014/main" id="{2048EE7C-B77F-4E59-88A7-DD66337BB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 rtlCol="0">
            <a:normAutofit/>
          </a:bodyPr>
          <a:lstStyle/>
          <a:p>
            <a:pPr rtl="0"/>
            <a:r>
              <a:rPr lang="es-ES" u="sng" dirty="0"/>
              <a:t>OA 7:</a:t>
            </a:r>
          </a:p>
          <a:p>
            <a:r>
              <a:rPr lang="es-CL" dirty="0"/>
              <a:t>Observar y comparar las características de las etapas del ciclo de vida de distintos animales</a:t>
            </a:r>
            <a:endParaRPr lang="es-ES" dirty="0"/>
          </a:p>
        </p:txBody>
      </p:sp>
      <p:pic>
        <p:nvPicPr>
          <p:cNvPr id="15" name="Picture 2" descr="st2.depositphotos.com/1007168/6106/v/450/deposi...">
            <a:extLst>
              <a:ext uri="{FF2B5EF4-FFF2-40B4-BE49-F238E27FC236}">
                <a16:creationId xmlns:a16="http://schemas.microsoft.com/office/drawing/2014/main" id="{573823D8-E71E-4D4F-9B14-786325EC4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05669"/>
            <a:ext cx="617320" cy="75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F0B3B155-DE06-4756-BDCD-B0ED5E2BBE83}"/>
              </a:ext>
            </a:extLst>
          </p:cNvPr>
          <p:cNvSpPr/>
          <p:nvPr/>
        </p:nvSpPr>
        <p:spPr>
          <a:xfrm>
            <a:off x="7115175" y="571500"/>
            <a:ext cx="3786188" cy="515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dirty="0"/>
              <a:t>FECHA</a:t>
            </a: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F0F8DAE-ED69-4EB5-B2EF-A2AE206A97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79619" y="4167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6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95CAD65-309A-471E-9860-F926DDA1EE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61" t="34600" r="20664" b="25380"/>
          <a:stretch/>
        </p:blipFill>
        <p:spPr>
          <a:xfrm>
            <a:off x="1419225" y="1297781"/>
            <a:ext cx="6367463" cy="3870559"/>
          </a:xfrm>
          <a:prstGeom prst="rect">
            <a:avLst/>
          </a:prstGeom>
          <a:noFill/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BB35C9D7-CAC0-45F5-B064-61E3C5F7A62D}"/>
              </a:ext>
            </a:extLst>
          </p:cNvPr>
          <p:cNvSpPr/>
          <p:nvPr/>
        </p:nvSpPr>
        <p:spPr>
          <a:xfrm>
            <a:off x="9286875" y="865422"/>
            <a:ext cx="2454592" cy="47352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 defTabSz="914400">
              <a:lnSpc>
                <a:spcPct val="110000"/>
              </a:lnSpc>
              <a:spcBef>
                <a:spcPts val="800"/>
              </a:spcBef>
              <a:buClr>
                <a:schemeClr val="tx2">
                  <a:lumMod val="60000"/>
                  <a:lumOff val="40000"/>
                </a:schemeClr>
              </a:buClr>
            </a:pPr>
            <a:r>
              <a:rPr lang="es-E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La metamorfosis de un animal se refiere a las diferentes transformaciones o cambios que este tiene desde que nace hasta que es un adulto. Los anfibios y algunos insectos deben pasar por una metamorfosis.</a:t>
            </a:r>
          </a:p>
        </p:txBody>
      </p:sp>
      <p:pic>
        <p:nvPicPr>
          <p:cNvPr id="11" name="Picture 2" descr="st2.depositphotos.com/1007168/6106/v/450/deposi...">
            <a:extLst>
              <a:ext uri="{FF2B5EF4-FFF2-40B4-BE49-F238E27FC236}">
                <a16:creationId xmlns:a16="http://schemas.microsoft.com/office/drawing/2014/main" id="{373AFEA4-8B5B-4D85-9A16-871CB51E6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67" y="526947"/>
            <a:ext cx="617320" cy="75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D8B69FF0-8BC9-4817-8E6C-2B3B16B0AB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86688" y="5503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6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5AF1EEF-2B7B-4E1B-9506-B9C0A13CC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s-CL" dirty="0"/>
            </a:br>
            <a:br>
              <a:rPr lang="es-CL" dirty="0"/>
            </a:br>
            <a:r>
              <a:rPr lang="es-CL" b="1" dirty="0"/>
              <a:t>No todos los animales tienen metamorfosis</a:t>
            </a:r>
            <a:br>
              <a:rPr lang="es-CL" dirty="0"/>
            </a:br>
            <a:endParaRPr lang="es-CL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85B7D4C-71A6-4A66-A3DF-6C00D3CDF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0163" y="2600324"/>
            <a:ext cx="5272088" cy="3434715"/>
          </a:xfrm>
        </p:spPr>
        <p:txBody>
          <a:bodyPr>
            <a:normAutofit/>
          </a:bodyPr>
          <a:lstStyle/>
          <a:p>
            <a:pPr algn="just"/>
            <a:r>
              <a:rPr lang="es-CL" sz="2400" dirty="0"/>
              <a:t>Los mamíferos y las aves tienen un aspecto similar a sus padres durante su desarrollo. En cambio, la mariposa y la rana, no tienen un aspecto similar a sus padres de inmediato. Pasan por una serie de cambios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6599B1D-183E-4502-8C01-13577C33F8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898" t="33742" r="24649" b="24988"/>
          <a:stretch/>
        </p:blipFill>
        <p:spPr>
          <a:xfrm>
            <a:off x="7600950" y="2014194"/>
            <a:ext cx="2800351" cy="3340178"/>
          </a:xfrm>
          <a:prstGeom prst="rect">
            <a:avLst/>
          </a:prstGeom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9EB921D3-4F5C-4689-9100-4253DD7483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7451" y="5195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6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54678A-A7C9-4449-BE29-4A324E2D1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Actividad 1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86150B-310A-43F9-9E37-FB54AF8BA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Dibuja en tu cuaderno 2 animales que hagan metamorfosis.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54F48818-79A8-435F-84CF-E592828C8A3E}"/>
              </a:ext>
            </a:extLst>
          </p:cNvPr>
          <p:cNvSpPr/>
          <p:nvPr/>
        </p:nvSpPr>
        <p:spPr>
          <a:xfrm>
            <a:off x="1743075" y="2886075"/>
            <a:ext cx="8758238" cy="30289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2" descr="st2.depositphotos.com/1007168/6106/v/450/deposi...">
            <a:extLst>
              <a:ext uri="{FF2B5EF4-FFF2-40B4-BE49-F238E27FC236}">
                <a16:creationId xmlns:a16="http://schemas.microsoft.com/office/drawing/2014/main" id="{F2AE0415-6D33-4370-A15B-64A25B377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80" y="814387"/>
            <a:ext cx="617320" cy="75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BC6354FC-E7AE-4BBC-851E-48EBFA9C96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3567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3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0E0BE9-FE76-41FE-A8AE-DE5CBCBAC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Actividad 2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4B8305A-4DE1-471A-BE78-EAF83AFE4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sz="2000" dirty="0"/>
              <a:t>Ve el siguiente video</a:t>
            </a:r>
          </a:p>
          <a:p>
            <a:r>
              <a:rPr lang="es-CL" sz="2000" dirty="0">
                <a:hlinkClick r:id="rId6"/>
              </a:rPr>
              <a:t>https://www.youtube.com/watch?v=lMF5_FL0b6Q</a:t>
            </a:r>
            <a:endParaRPr lang="es-CL" sz="2000" dirty="0"/>
          </a:p>
          <a:p>
            <a:endParaRPr lang="es-CL" sz="2000" dirty="0"/>
          </a:p>
          <a:p>
            <a:r>
              <a:rPr lang="es-CL" sz="2000" dirty="0"/>
              <a:t>Luego en una hoja de block o cartulina recorta un circulo del tamaño de un plato,  en el dibuja y colorea el ciclo de vida de un animal (el que a ti mas te gusto).</a:t>
            </a:r>
          </a:p>
          <a:p>
            <a:r>
              <a:rPr lang="es-CL" sz="2000" dirty="0"/>
              <a:t>Cuando lo tengas listo explícale a un adulto de que se trata cada imagen.</a:t>
            </a:r>
          </a:p>
          <a:p>
            <a:r>
              <a:rPr lang="es-CL" sz="2000" dirty="0"/>
              <a:t>Para terminar tómale una foto y envíaselo a tu profesora</a:t>
            </a:r>
          </a:p>
        </p:txBody>
      </p:sp>
      <p:pic>
        <p:nvPicPr>
          <p:cNvPr id="4" name="Picture 2" descr="st2.depositphotos.com/1007168/6106/v/450/deposi...">
            <a:extLst>
              <a:ext uri="{FF2B5EF4-FFF2-40B4-BE49-F238E27FC236}">
                <a16:creationId xmlns:a16="http://schemas.microsoft.com/office/drawing/2014/main" id="{58B5C22A-1EBF-4062-B2B6-784F49E12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80" y="814387"/>
            <a:ext cx="617320" cy="75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C03F4377-D2B0-4F93-878C-569EE0589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91663" y="2652712"/>
            <a:ext cx="609600" cy="609600"/>
          </a:xfrm>
          <a:prstGeom prst="rect">
            <a:avLst/>
          </a:prstGeom>
        </p:spPr>
      </p:pic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E6329746-2365-4F50-BEAD-ECC0EA6538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91663" y="5253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2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BA8F5B-005F-4100-A2BF-B5AC9EDF4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¿Qué aprenderemos hoy?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9641DA-0377-4C81-9676-A11950E745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843213"/>
            <a:ext cx="10363200" cy="3372193"/>
          </a:xfrm>
        </p:spPr>
        <p:txBody>
          <a:bodyPr>
            <a:noAutofit/>
          </a:bodyPr>
          <a:lstStyle/>
          <a:p>
            <a:r>
              <a:rPr lang="es-CL" sz="2800" dirty="0"/>
              <a:t>A identificar y diferenciar ciclos de vida de diferentes animales.</a:t>
            </a:r>
          </a:p>
          <a:p>
            <a:endParaRPr lang="es-CL" sz="2800" dirty="0"/>
          </a:p>
          <a:p>
            <a:r>
              <a:rPr lang="es-CL" sz="2800" dirty="0"/>
              <a:t>A comprender qué se entiende por metamorfosis.</a:t>
            </a:r>
          </a:p>
        </p:txBody>
      </p:sp>
      <p:pic>
        <p:nvPicPr>
          <p:cNvPr id="2052" name="Picture 4" descr="✿⁀butterflies‿✿⁀ - Mariposas Clipart - Free Transparent PNG ...">
            <a:extLst>
              <a:ext uri="{FF2B5EF4-FFF2-40B4-BE49-F238E27FC236}">
                <a16:creationId xmlns:a16="http://schemas.microsoft.com/office/drawing/2014/main" id="{3751A792-661F-4FD2-8D91-7A72F94C2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05963" y="785642"/>
            <a:ext cx="1832851" cy="164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60436AB5-DA89-4B1D-B687-D10EF875B9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91625" y="5434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86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06FF3823-BBAD-4D28-B6DB-E416E2409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5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0E20F056-0FFD-4EE9-BDCB-8963C7F8B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7507ED7-71D7-4B95-8D4F-7B3E18623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AA38E6D2-F0D9-4B69-ABEB-EB70412E8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135880" y="1267730"/>
            <a:ext cx="1920240" cy="731520"/>
            <a:chOff x="4828372" y="1267730"/>
            <a:chExt cx="2227748" cy="731520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025EA075-7728-48F3-B18E-92389160D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35880" y="1267730"/>
              <a:ext cx="1920240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1115E6AD-1E2A-40FE-B424-56271D8A8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28372" y="1267730"/>
              <a:ext cx="1567331" cy="645295"/>
              <a:chOff x="5318306" y="1386268"/>
              <a:chExt cx="1567331" cy="645295"/>
            </a:xfrm>
          </p:grpSpPr>
          <p:cxnSp>
            <p:nvCxnSpPr>
              <p:cNvPr id="23" name="Conector recto 22">
                <a:extLst>
                  <a:ext uri="{FF2B5EF4-FFF2-40B4-BE49-F238E27FC236}">
                    <a16:creationId xmlns:a16="http://schemas.microsoft.com/office/drawing/2014/main" id="{D2CFBBA0-D70F-4068-8385-B020EA21AA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5318306" y="1386268"/>
                <a:ext cx="0" cy="640080"/>
              </a:xfrm>
              <a:prstGeom prst="lin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rgbClr val="FFFFFF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ector recto 23">
                <a:extLst>
                  <a:ext uri="{FF2B5EF4-FFF2-40B4-BE49-F238E27FC236}">
                    <a16:creationId xmlns:a16="http://schemas.microsoft.com/office/drawing/2014/main" id="{D963F62F-FFD6-43CD-BE0D-00770BB97C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6885637" y="1386268"/>
                <a:ext cx="0" cy="640080"/>
              </a:xfrm>
              <a:prstGeom prst="lin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rgbClr val="FFFFFF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ector recto 24">
                <a:extLst>
                  <a:ext uri="{FF2B5EF4-FFF2-40B4-BE49-F238E27FC236}">
                    <a16:creationId xmlns:a16="http://schemas.microsoft.com/office/drawing/2014/main" id="{875688F4-0BFA-49D0-92B0-84CBE5508B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5318306" y="2031563"/>
                <a:ext cx="1567331" cy="0"/>
              </a:xfrm>
              <a:prstGeom prst="lin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rgbClr val="FFFFFF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Imagen 8" descr="Flores brillantes">
            <a:extLst>
              <a:ext uri="{FF2B5EF4-FFF2-40B4-BE49-F238E27FC236}">
                <a16:creationId xmlns:a16="http://schemas.microsoft.com/office/drawing/2014/main" id="{E3AED392-F4FF-45D7-9A91-FD20E7E29C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7BB58C53-AF1A-4577-9FD9-2A6A3DDEA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E5F7F7DE-2DAA-4260-B379-423DEC36F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22BAEBB-B897-4E2E-8BE7-753F1060B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255" y="2075740"/>
            <a:ext cx="9183911" cy="139593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s-CL" sz="6000" b="1" dirty="0"/>
              <a:t>Recordemos qué es un ciclo de vida …</a:t>
            </a:r>
            <a:endParaRPr lang="es-ES" sz="5800" dirty="0"/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459DEA66-4826-47AE-AD32-B06226F8E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7338" y="3743326"/>
            <a:ext cx="9075610" cy="139593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0"/>
              </a:spcBef>
            </a:pPr>
            <a:br>
              <a:rPr lang="es-CL" dirty="0"/>
            </a:br>
            <a:r>
              <a:rPr lang="es-CL" sz="2000" dirty="0"/>
              <a:t>El ciclo vida se refiere al conjunto de etapas que experimenta un ser vivo, desde que nace hasta que muere. Los animales tienen diferentes ciclos de vida</a:t>
            </a:r>
            <a:endParaRPr lang="es-ES" sz="2000" spc="80" dirty="0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3C0C984F-4779-40F8-A8DC-59DD7615B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57D5430C-DB52-4EA6-8319-C7AC4C171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8166ECFA-EC1E-4CD9-A9CC-1EBFE29AB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C746FE2E-3188-4CA0-96F7-21A68D1B1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 descr="st2.depositphotos.com/1007168/6106/v/450/deposi...">
            <a:extLst>
              <a:ext uri="{FF2B5EF4-FFF2-40B4-BE49-F238E27FC236}">
                <a16:creationId xmlns:a16="http://schemas.microsoft.com/office/drawing/2014/main" id="{DE9F89A5-233E-473D-8F80-6B68788EF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1587770"/>
            <a:ext cx="617320" cy="75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178D28DD-7AF0-428F-B372-74D277E7A7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05938" y="4710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0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9A52CA9-20DF-4B8A-8604-1F575C66D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Tipos de ciclo vida: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4BE7BF1-2163-4978-AE64-A75E023D5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714624"/>
            <a:ext cx="6348413" cy="3320415"/>
          </a:xfrm>
        </p:spPr>
        <p:txBody>
          <a:bodyPr>
            <a:normAutofit/>
          </a:bodyPr>
          <a:lstStyle/>
          <a:p>
            <a:r>
              <a:rPr lang="es-CL" sz="2800" dirty="0"/>
              <a:t>Mamíferos, aves, insectos y anfibios tiene diferentes ciclos de vitales. </a:t>
            </a:r>
          </a:p>
          <a:p>
            <a:r>
              <a:rPr lang="es-CL" sz="2800" dirty="0"/>
              <a:t>A continuación , los vamos a repasar…</a:t>
            </a:r>
          </a:p>
        </p:txBody>
      </p:sp>
      <p:pic>
        <p:nvPicPr>
          <p:cNvPr id="7170" name="Picture 2" descr="60 mejores imágenes de dibujos de sapos | Dibujos, Sapos, Ranas">
            <a:extLst>
              <a:ext uri="{FF2B5EF4-FFF2-40B4-BE49-F238E27FC236}">
                <a16:creationId xmlns:a16="http://schemas.microsoft.com/office/drawing/2014/main" id="{3220588F-80AF-41A8-8F14-C821F7473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213" y="2499969"/>
            <a:ext cx="3898597" cy="332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C23C6D0-E595-4322-9022-AC584F2EDB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5010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6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iclo de vida de las aves y mamíferos">
            <a:extLst>
              <a:ext uri="{FF2B5EF4-FFF2-40B4-BE49-F238E27FC236}">
                <a16:creationId xmlns:a16="http://schemas.microsoft.com/office/drawing/2014/main" id="{D32D57D4-E3E1-4CC5-957B-754C68C4E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6" y="521066"/>
            <a:ext cx="11072812" cy="581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E480AA1-D9CF-4D96-B593-B82CD8FAC0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7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iclo de vida de las aves y mamíferos">
            <a:extLst>
              <a:ext uri="{FF2B5EF4-FFF2-40B4-BE49-F238E27FC236}">
                <a16:creationId xmlns:a16="http://schemas.microsoft.com/office/drawing/2014/main" id="{30CE258F-D4F2-4278-86F1-A738EB147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442913"/>
            <a:ext cx="1102995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F1110B4-D125-4E55-BBDE-503D589D4F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7437" y="3414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3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iclo vital de los animales - ppt video online descargar">
            <a:extLst>
              <a:ext uri="{FF2B5EF4-FFF2-40B4-BE49-F238E27FC236}">
                <a16:creationId xmlns:a16="http://schemas.microsoft.com/office/drawing/2014/main" id="{8A9575C3-0379-4697-910E-381B790F7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2" y="542925"/>
            <a:ext cx="11078033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0E9D43AC-F4FB-45EE-A0B7-3B19DAC929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6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iclo vital de los animales - ppt video online descargar">
            <a:extLst>
              <a:ext uri="{FF2B5EF4-FFF2-40B4-BE49-F238E27FC236}">
                <a16:creationId xmlns:a16="http://schemas.microsoft.com/office/drawing/2014/main" id="{4751EFF1-5A84-431A-BBAD-949251A974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3"/>
          <a:stretch/>
        </p:blipFill>
        <p:spPr bwMode="auto">
          <a:xfrm>
            <a:off x="523874" y="528637"/>
            <a:ext cx="11077575" cy="580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9760DBF-6F76-431A-9E19-6907DEA553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3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B720AB-90FE-408A-8E83-5AFFCA18D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Observa la imagen y responde: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2A2A77F2-9763-4EC1-84A4-4F29203793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900238" y="5314949"/>
            <a:ext cx="7800976" cy="642031"/>
          </a:xfrm>
        </p:spPr>
        <p:txBody>
          <a:bodyPr>
            <a:normAutofit fontScale="92500"/>
          </a:bodyPr>
          <a:lstStyle/>
          <a:p>
            <a:r>
              <a:rPr lang="es-CL" sz="2400" dirty="0"/>
              <a:t>¿ A qué crees que se refiere la palabra metamorfosis?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54C75F5-AFAB-409A-8F83-97E5A52EA5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61" t="34600" r="20664" b="25380"/>
          <a:stretch/>
        </p:blipFill>
        <p:spPr>
          <a:xfrm>
            <a:off x="1900238" y="1825007"/>
            <a:ext cx="7800975" cy="3227989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F01107EA-B7D5-4786-A167-9AF60A741C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86999" y="53311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9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29751727_TF78440441" id="{8124CA7B-D09D-4442-8065-5B4988299C03}" vid="{ED9CC861-8305-4014-8AEE-D8DC3668254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CC21C94-EC06-4610-B8F0-A456DD28CD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5D6F7AD-09FB-47AB-B353-D1D83850E3A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C0DB4D-BE53-4100-8A0D-CEFB2E48282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317</Words>
  <Application>Microsoft Office PowerPoint</Application>
  <PresentationFormat>Panorámica</PresentationFormat>
  <Paragraphs>29</Paragraphs>
  <Slides>13</Slides>
  <Notes>2</Notes>
  <HiddenSlides>0</HiddenSlides>
  <MMClips>14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7" baseType="lpstr">
      <vt:lpstr>Arial</vt:lpstr>
      <vt:lpstr>Calibri</vt:lpstr>
      <vt:lpstr>Century Gothic</vt:lpstr>
      <vt:lpstr>Savon</vt:lpstr>
      <vt:lpstr>El ciclo de vida de los seres vivos</vt:lpstr>
      <vt:lpstr>¿Qué aprenderemos hoy?</vt:lpstr>
      <vt:lpstr>Recordemos qué es un ciclo de vida …</vt:lpstr>
      <vt:lpstr>Tipos de ciclo vida:</vt:lpstr>
      <vt:lpstr>Presentación de PowerPoint</vt:lpstr>
      <vt:lpstr>Presentación de PowerPoint</vt:lpstr>
      <vt:lpstr>Presentación de PowerPoint</vt:lpstr>
      <vt:lpstr>Presentación de PowerPoint</vt:lpstr>
      <vt:lpstr>Observa la imagen y responde:</vt:lpstr>
      <vt:lpstr>Presentación de PowerPoint</vt:lpstr>
      <vt:lpstr>  No todos los animales tienen metamorfosis </vt:lpstr>
      <vt:lpstr>Actividad 1</vt:lpstr>
      <vt:lpstr>Actividad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2020-06-04T05:32:20Z</dcterms:created>
  <dcterms:modified xsi:type="dcterms:W3CDTF">2020-06-04T18:45:00Z</dcterms:modified>
</cp:coreProperties>
</file>